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2"/>
  </p:notesMasterIdLst>
  <p:sldIdLst>
    <p:sldId id="268" r:id="rId2"/>
    <p:sldId id="270" r:id="rId3"/>
    <p:sldId id="271" r:id="rId4"/>
    <p:sldId id="263" r:id="rId5"/>
    <p:sldId id="258" r:id="rId6"/>
    <p:sldId id="259" r:id="rId7"/>
    <p:sldId id="260" r:id="rId8"/>
    <p:sldId id="267" r:id="rId9"/>
    <p:sldId id="272" r:id="rId10"/>
    <p:sldId id="269" r:id="rId11"/>
  </p:sldIdLst>
  <p:sldSz cx="9144000" cy="5715000" type="screen16x10"/>
  <p:notesSz cx="6858000" cy="9144000"/>
  <p:embeddedFontLst>
    <p:embeddedFont>
      <p:font typeface="Kelson Sans" charset="-18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Lobster 1.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C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350" autoAdjust="0"/>
    <p:restoredTop sz="94686" autoAdjust="0"/>
  </p:normalViewPr>
  <p:slideViewPr>
    <p:cSldViewPr snapToGrid="0">
      <p:cViewPr varScale="1">
        <p:scale>
          <a:sx n="88" d="100"/>
          <a:sy n="88" d="100"/>
        </p:scale>
        <p:origin x="-924" y="-10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85865-34B5-4B9D-91BE-DDCC5352C9E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84A78-9658-45F1-8CCD-3F144DA0A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79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4A78-9658-45F1-8CCD-3F144DA0A3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785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36205" y="2105119"/>
            <a:ext cx="4871595" cy="1504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89499" y="4646251"/>
            <a:ext cx="2565000" cy="10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46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www.movineurope.esn.org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144000" cy="5089864"/>
          </a:xfrm>
          <a:prstGeom prst="rect">
            <a:avLst/>
          </a:prstGeom>
          <a:solidFill>
            <a:srgbClr val="2B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28650" y="813788"/>
            <a:ext cx="7886700" cy="4786543"/>
          </a:xfrm>
        </p:spPr>
        <p:txBody>
          <a:bodyPr>
            <a:noAutofit/>
          </a:bodyPr>
          <a:lstStyle>
            <a:lvl1pPr>
              <a:lnSpc>
                <a:spcPts val="12500"/>
              </a:lnSpc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lines</a:t>
            </a:r>
            <a:br>
              <a:rPr lang="en-US" dirty="0"/>
            </a:br>
            <a:r>
              <a:rPr lang="en-US" dirty="0"/>
              <a:t>of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-199452" y="2340074"/>
            <a:ext cx="9542907" cy="137980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800" baseline="0">
                <a:solidFill>
                  <a:schemeClr val="tx1"/>
                </a:solidFill>
                <a:latin typeface="Lobster 1.4" panose="02000506000000020003" pitchFamily="50" charset="0"/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  <a:latin typeface="Lobster 1.4" panose="02000506000000020003" pitchFamily="50" charset="0"/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  <a:latin typeface="Lobster 1.4" panose="02000506000000020003" pitchFamily="50" charset="0"/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  <a:latin typeface="Lobster 1.4" panose="02000506000000020003" pitchFamily="50" charset="0"/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  <a:latin typeface="Lobster 1.4" panose="02000506000000020003" pitchFamily="50" charset="0"/>
              </a:defRPr>
            </a:lvl5pPr>
          </a:lstStyle>
          <a:p>
            <a:pPr lvl="0"/>
            <a:r>
              <a:rPr lang="en-US" dirty="0"/>
              <a:t>one line of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70041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628650" y="813788"/>
            <a:ext cx="7886700" cy="4786543"/>
          </a:xfrm>
        </p:spPr>
        <p:txBody>
          <a:bodyPr>
            <a:noAutofit/>
          </a:bodyPr>
          <a:lstStyle>
            <a:lvl1pPr>
              <a:lnSpc>
                <a:spcPts val="12500"/>
              </a:lnSpc>
              <a:defRPr sz="11500">
                <a:solidFill>
                  <a:srgbClr val="2BACE2"/>
                </a:solidFill>
              </a:defRPr>
            </a:lvl1pPr>
          </a:lstStyle>
          <a:p>
            <a:r>
              <a:rPr lang="en-US" dirty="0"/>
              <a:t>Two lines</a:t>
            </a:r>
            <a:br>
              <a:rPr lang="en-US" dirty="0"/>
            </a:br>
            <a:r>
              <a:rPr lang="en-US" dirty="0"/>
              <a:t>of text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-199452" y="2347477"/>
            <a:ext cx="9542907" cy="137980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800" baseline="0">
                <a:solidFill>
                  <a:schemeClr val="tx1"/>
                </a:solidFill>
                <a:latin typeface="Lobster 1.4" panose="02000506000000020003" pitchFamily="50" charset="0"/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  <a:latin typeface="Lobster 1.4" panose="02000506000000020003" pitchFamily="50" charset="0"/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  <a:latin typeface="Lobster 1.4" panose="02000506000000020003" pitchFamily="50" charset="0"/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  <a:latin typeface="Lobster 1.4" panose="02000506000000020003" pitchFamily="50" charset="0"/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  <a:latin typeface="Lobster 1.4" panose="02000506000000020003" pitchFamily="50" charset="0"/>
              </a:defRPr>
            </a:lvl5pPr>
          </a:lstStyle>
          <a:p>
            <a:pPr lvl="0"/>
            <a:r>
              <a:rPr lang="en-US" dirty="0"/>
              <a:t>one line of text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www.movineurope.esn.org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447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035728"/>
            <a:ext cx="7886700" cy="4054136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www.movineurope.esn.org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909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www.movineurope.esn.org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28652" y="1590146"/>
            <a:ext cx="7886699" cy="331476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1887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www.movineurope.esn.org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50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089865"/>
            <a:ext cx="9144000" cy="625136"/>
          </a:xfrm>
          <a:prstGeom prst="rect">
            <a:avLst/>
          </a:prstGeom>
          <a:solidFill>
            <a:srgbClr val="2B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30139" y="5156777"/>
            <a:ext cx="607328" cy="506107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Kelson Sans" panose="02000500000000000000" pitchFamily="50" charset="0"/>
              </a:defRPr>
            </a:lvl1pPr>
          </a:lstStyle>
          <a:p>
            <a:r>
              <a:rPr lang="en-US"/>
              <a:t>www.movineurope.esn.org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483" y="5146634"/>
            <a:ext cx="628378" cy="5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56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3" r:id="rId3"/>
    <p:sldLayoutId id="2147483662" r:id="rId4"/>
    <p:sldLayoutId id="2147483671" r:id="rId5"/>
    <p:sldLayoutId id="2147483667" r:id="rId6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rgbClr val="2BACE2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000" kern="1200" baseline="0">
          <a:solidFill>
            <a:srgbClr val="2BACE2"/>
          </a:solidFill>
          <a:latin typeface="Kelson Sans" panose="02000500000000000000" pitchFamily="50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3600" kern="1200" baseline="0">
          <a:solidFill>
            <a:srgbClr val="2BACE2"/>
          </a:solidFill>
          <a:latin typeface="Kelson Sans" panose="02000500000000000000" pitchFamily="50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3200" kern="1200" baseline="0">
          <a:solidFill>
            <a:srgbClr val="2BACE2"/>
          </a:solidFill>
          <a:latin typeface="Kelson Sans" panose="02000500000000000000" pitchFamily="50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2800" kern="1200" baseline="0">
          <a:solidFill>
            <a:srgbClr val="2BACE2"/>
          </a:solidFill>
          <a:latin typeface="Kelson Sans" panose="02000500000000000000" pitchFamily="50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2800" kern="1200" baseline="0">
          <a:solidFill>
            <a:srgbClr val="2BACE2"/>
          </a:solidFill>
          <a:latin typeface="Kelson Sans" panose="02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www.movineurope.esn.org</a:t>
            </a:r>
          </a:p>
        </p:txBody>
      </p:sp>
      <p:pic>
        <p:nvPicPr>
          <p:cNvPr id="6" name="Obrázok 5" descr="logo_vu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550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11756865_1044243858927391_55594753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544836" y="-1544837"/>
            <a:ext cx="6054328" cy="9143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>
                <a:solidFill>
                  <a:schemeClr val="bg1"/>
                </a:solidFill>
              </a:rPr>
              <a:t>To </a:t>
            </a:r>
            <a:r>
              <a:rPr lang="sk-SK" sz="6000" dirty="0" err="1">
                <a:solidFill>
                  <a:schemeClr val="bg1"/>
                </a:solidFill>
              </a:rPr>
              <a:t>jsme</a:t>
            </a:r>
            <a:r>
              <a:rPr lang="sk-SK" sz="6000" dirty="0">
                <a:solidFill>
                  <a:schemeClr val="bg1"/>
                </a:solidFill>
              </a:rPr>
              <a:t> my!</a:t>
            </a: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www.isc.vutbr.cz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www.movineurope.esn.org</a:t>
            </a:r>
            <a:endParaRPr lang="en-US" dirty="0"/>
          </a:p>
        </p:txBody>
      </p:sp>
      <p:pic>
        <p:nvPicPr>
          <p:cNvPr id="4" name="Obrázok 3" descr="map-esn-countries_cnrlausanne2015.png"/>
          <p:cNvPicPr>
            <a:picLocks noChangeAspect="1"/>
          </p:cNvPicPr>
          <p:nvPr/>
        </p:nvPicPr>
        <p:blipFill>
          <a:blip r:embed="rId2" cstate="print"/>
          <a:srcRect t="23271"/>
          <a:stretch>
            <a:fillRect/>
          </a:stretch>
        </p:blipFill>
        <p:spPr>
          <a:xfrm>
            <a:off x="0" y="0"/>
            <a:ext cx="988204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BA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www.isc.vutbr.cz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13788"/>
            <a:ext cx="7886700" cy="4335155"/>
          </a:xfrm>
        </p:spPr>
        <p:txBody>
          <a:bodyPr/>
          <a:lstStyle/>
          <a:p>
            <a:r>
              <a:rPr lang="cs-CZ" sz="8000" dirty="0"/>
              <a:t>Proč se k nám přidat?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 descr="bigstock-International-Flags-11025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1416" y="0"/>
            <a:ext cx="9655416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35728"/>
            <a:ext cx="9144000" cy="4054136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Angličtina a další</a:t>
            </a:r>
            <a:br>
              <a:rPr lang="cs-CZ" sz="4800" dirty="0">
                <a:solidFill>
                  <a:schemeClr val="bg1"/>
                </a:solidFill>
              </a:rPr>
            </a:br>
            <a:r>
              <a:rPr lang="cs-CZ" sz="4800" dirty="0">
                <a:solidFill>
                  <a:schemeClr val="bg1"/>
                </a:solidFill>
              </a:rPr>
              <a:t> cizí jazyky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www.isc.vutbr.cz</a:t>
            </a:r>
          </a:p>
        </p:txBody>
      </p:sp>
    </p:spTree>
    <p:extLst>
      <p:ext uri="{BB962C8B-B14F-4D97-AF65-F5344CB8AC3E}">
        <p14:creationId xmlns:p14="http://schemas.microsoft.com/office/powerpoint/2010/main" xmlns="" val="118928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11080292_672496136207118_847701076867337562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8722" y="0"/>
            <a:ext cx="9292722" cy="61035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Noví Přátelé </a:t>
            </a:r>
            <a:br>
              <a:rPr lang="cs-CZ" sz="4800" dirty="0">
                <a:solidFill>
                  <a:schemeClr val="bg1"/>
                </a:solidFill>
              </a:rPr>
            </a:br>
            <a:r>
              <a:rPr lang="cs-CZ" sz="4800" dirty="0">
                <a:solidFill>
                  <a:schemeClr val="bg1"/>
                </a:solidFill>
              </a:rPr>
              <a:t>a kontakty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www.isc.vutbr.cz</a:t>
            </a:r>
          </a:p>
        </p:txBody>
      </p:sp>
    </p:spTree>
    <p:extLst>
      <p:ext uri="{BB962C8B-B14F-4D97-AF65-F5344CB8AC3E}">
        <p14:creationId xmlns:p14="http://schemas.microsoft.com/office/powerpoint/2010/main" xmlns="" val="32085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11193329_684976334959098_214563955315417725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05370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67" y="1035728"/>
            <a:ext cx="8671467" cy="4054136"/>
          </a:xfrm>
        </p:spPr>
        <p:txBody>
          <a:bodyPr>
            <a:normAutofit/>
          </a:bodyPr>
          <a:lstStyle/>
          <a:p>
            <a:r>
              <a:rPr lang="sk-SK" sz="4800" dirty="0" err="1">
                <a:solidFill>
                  <a:schemeClr val="bg1"/>
                </a:solidFill>
              </a:rPr>
              <a:t>semestr</a:t>
            </a:r>
            <a:r>
              <a:rPr lang="sk-SK" sz="4800" dirty="0">
                <a:solidFill>
                  <a:schemeClr val="bg1"/>
                </a:solidFill>
              </a:rPr>
              <a:t> plný </a:t>
            </a:r>
            <a:br>
              <a:rPr lang="sk-SK" sz="4800" dirty="0">
                <a:solidFill>
                  <a:schemeClr val="bg1"/>
                </a:solidFill>
              </a:rPr>
            </a:br>
            <a:r>
              <a:rPr lang="sk-SK" sz="4800" dirty="0" err="1">
                <a:solidFill>
                  <a:schemeClr val="bg1"/>
                </a:solidFill>
              </a:rPr>
              <a:t>aktivit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www.isc.vutbr.cz</a:t>
            </a:r>
          </a:p>
        </p:txBody>
      </p:sp>
    </p:spTree>
    <p:extLst>
      <p:ext uri="{BB962C8B-B14F-4D97-AF65-F5344CB8AC3E}">
        <p14:creationId xmlns:p14="http://schemas.microsoft.com/office/powerpoint/2010/main" xmlns="" val="53357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11156358_681314351991963_514189554707446795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Skvělé zábavy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www.isc.vutbr.cz</a:t>
            </a:r>
          </a:p>
        </p:txBody>
      </p:sp>
    </p:spTree>
    <p:extLst>
      <p:ext uri="{BB962C8B-B14F-4D97-AF65-F5344CB8AC3E}">
        <p14:creationId xmlns:p14="http://schemas.microsoft.com/office/powerpoint/2010/main" xmlns="" val="291240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10410269_251668705003837_420786395897046019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1279" y="0"/>
            <a:ext cx="10155279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330" y="1035728"/>
            <a:ext cx="8883341" cy="4054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800" dirty="0">
                <a:solidFill>
                  <a:schemeClr val="bg1"/>
                </a:solidFill>
              </a:rPr>
              <a:t>Možnosti pro osobní, Studijní i kariérní r</a:t>
            </a:r>
            <a:r>
              <a:rPr lang="sk-SK" sz="4800" dirty="0">
                <a:solidFill>
                  <a:schemeClr val="bg1"/>
                </a:solidFill>
              </a:rPr>
              <a:t>ů</a:t>
            </a:r>
            <a:r>
              <a:rPr lang="cs-CZ" sz="4800" dirty="0" err="1">
                <a:solidFill>
                  <a:schemeClr val="bg1"/>
                </a:solidFill>
              </a:rPr>
              <a:t>st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www.isc.vutbr.cz</a:t>
            </a:r>
          </a:p>
        </p:txBody>
      </p:sp>
    </p:spTree>
    <p:extLst>
      <p:ext uri="{BB962C8B-B14F-4D97-AF65-F5344CB8AC3E}">
        <p14:creationId xmlns:p14="http://schemas.microsoft.com/office/powerpoint/2010/main" xmlns="" val="361795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www.movineurope.esn.org</a:t>
            </a:r>
            <a:endParaRPr lang="en-US" dirty="0"/>
          </a:p>
        </p:txBody>
      </p:sp>
      <p:pic>
        <p:nvPicPr>
          <p:cNvPr id="4" name="Obrázek 3" descr="isc_structure_2015_06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147" y="0"/>
            <a:ext cx="8081853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ke your own Mov'in Europe presentation (1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8708064-6B56-43F4-ADD6-51E22ADBC2C8}" vid="{CCF49AA9-1346-475E-A0B2-07ADD1B835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Make your own Mov'in Europe presentation (1)</Template>
  <TotalTime>1355</TotalTime>
  <Words>40</Words>
  <Application>Microsoft Office PowerPoint</Application>
  <PresentationFormat>Předvádění na obrazovce (16:10)</PresentationFormat>
  <Paragraphs>18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Kelson Sans</vt:lpstr>
      <vt:lpstr>Calibri</vt:lpstr>
      <vt:lpstr>Lobster 1.4</vt:lpstr>
      <vt:lpstr>Make your own Mov'in Europe presentation (1)</vt:lpstr>
      <vt:lpstr>Snímek 1</vt:lpstr>
      <vt:lpstr>Snímek 2</vt:lpstr>
      <vt:lpstr>Proč se k nám přidat?</vt:lpstr>
      <vt:lpstr>Angličtina a další  cizí jazyky</vt:lpstr>
      <vt:lpstr>Noví Přátelé  a kontakty</vt:lpstr>
      <vt:lpstr>semestr plný  aktivit</vt:lpstr>
      <vt:lpstr>Skvělé zábavy</vt:lpstr>
      <vt:lpstr>Možnosti pro osobní, Studijní i kariérní růst</vt:lpstr>
      <vt:lpstr>Snímek 9</vt:lpstr>
      <vt:lpstr>To jsme my!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Lucia</dc:creator>
  <cp:lastModifiedBy>Betka</cp:lastModifiedBy>
  <cp:revision>7</cp:revision>
  <dcterms:created xsi:type="dcterms:W3CDTF">2015-08-14T08:18:46Z</dcterms:created>
  <dcterms:modified xsi:type="dcterms:W3CDTF">2016-08-19T03:19:29Z</dcterms:modified>
</cp:coreProperties>
</file>