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85" r:id="rId3"/>
    <p:sldId id="269" r:id="rId4"/>
    <p:sldId id="280" r:id="rId5"/>
    <p:sldId id="288" r:id="rId6"/>
    <p:sldId id="275" r:id="rId7"/>
    <p:sldId id="287" r:id="rId8"/>
    <p:sldId id="283" r:id="rId9"/>
    <p:sldId id="281" r:id="rId10"/>
    <p:sldId id="260" r:id="rId11"/>
    <p:sldId id="279" r:id="rId12"/>
    <p:sldId id="278" r:id="rId13"/>
    <p:sldId id="28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242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49CA2-B16E-45C0-9649-4D0A262CEA89}" type="datetimeFigureOut">
              <a:rPr lang="cs-CZ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00CD2-A487-4147-9A4C-9E6696C6D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5666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66F5-1382-4E6D-8CB6-5923299FC207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718-7148-4791-96F6-7102464760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FF8-5758-4F4B-801A-D6660EB29CFA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79C-6521-4EAE-9E01-5FCF3C93CB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019B-8D88-4F6F-909B-FDB04665984A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13A-A930-4204-B67D-512996A8BD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0F5-1C6A-4C92-886C-3EA60AF95CE8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389-E4A6-43FB-9917-EB2FEBAEA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BC2D-DE94-4C4E-8572-EEC62032DD9D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B7D-DB40-4206-ADE7-E2A417519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D9A-FEFF-4B3B-A287-B30693377024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9CD-684F-4E47-9746-81D85CBE14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9E91-0FC6-4D3A-B3E9-5C56D50C340C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DBD4-1F4E-4611-8FC2-3E5F881EBB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3A7-E50E-4F1E-8B5E-8B6BF9F58A1A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2EED-7C60-4215-8B7E-C6443395DE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BAB-1610-4A77-98A8-D5335CC00C4D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C5E9-1EDB-41DB-95BD-4A5A12EFF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757F-0681-4FAE-A688-15136A8ADD77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D90A-D424-4673-9039-327441F625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48F-8470-4EE9-9D32-FBEE16ECB0EC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F48F-FA65-4DAC-91CE-363725F339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8880"/>
            <a:ext cx="8229600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7D40B-A1E1-4B2E-9BFD-A677CFA749BC}" type="datetimeFigureOut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6D14-0D5B-434B-8D1F-84A51F40CF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4" name="Picture 3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47663"/>
            <a:ext cx="9144000" cy="7233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9144000" cy="309315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Fulbrightova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s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studium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a v</a:t>
            </a:r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ýzkum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v USA</a:t>
            </a:r>
            <a:endParaRPr lang="cs-CZ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90602"/>
            <a:ext cx="6408712" cy="517064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Pro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č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pr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ávě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USA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Co je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Stipendia pro studenty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Ostatní stipendijní programy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Poradenské služby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452" y="-1"/>
            <a:ext cx="10400084" cy="6933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Poradenské centrum sítě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EducationUSA</a:t>
            </a: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Semináře o studiu v USA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Knihovna učebnic a katalogů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Individuální konzultace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Pomoc s přihláškou a esejemi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Webovská stránka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Facebook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acuse_Universit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5516" y="-27385"/>
            <a:ext cx="10400084" cy="6933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66769"/>
            <a:ext cx="2843808" cy="40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408712" cy="535531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2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Dá se to zvládnout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Je to pouze na vás</a:t>
            </a:r>
          </a:p>
          <a:p>
            <a:pPr algn="ctr" fontAlgn="auto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Nejste na to sami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Stojí to za to úsilí!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70056_alarm-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66769"/>
            <a:ext cx="2843808" cy="402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276872"/>
            <a:ext cx="7776864" cy="193899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Začněte včas!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378916" cy="6947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340768"/>
            <a:ext cx="7776864" cy="37856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Získejte zkušenost, která vám změní život </a:t>
            </a:r>
            <a:br>
              <a:rPr lang="cs-CZ" sz="6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a otevře nové možnosti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0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Špičkoví odborníci, prestižní školy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Vysoká úroveň vědy a výzkumu</a:t>
            </a: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Výborné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materiální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vybavení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Kritické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myšlení a samostatná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práce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Flexibilita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interdisciplinarita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Kulturní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diverzita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globální pohled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-Fulbrighters-10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378" y="-1"/>
            <a:ext cx="10489010" cy="6969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Vládní stipendijní program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 USA od roku 1946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Komise v ČR od roku 1991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Funguje oběma směry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Více než 1 300 stipendistů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817 U 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508" y="-1"/>
            <a:ext cx="10472092" cy="698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Prestiž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Štědrost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Flexibilita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brighters in Berkeley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24528" cy="699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7776864" cy="501675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České občanství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Trvalý pobyt v ČR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Velmi dobrá znalost angličtiny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Pokročilý stupeň studia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ojsova-woods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96536" cy="704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7776864" cy="440120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Výzkumná stáž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Studium celého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navazujícího programu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Studijní stáž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016" y="-108012"/>
            <a:ext cx="9324528" cy="6993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776864" cy="517064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Stipendium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pro (post)graduální studium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 výzkum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-Masarykovo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stipendium pro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doktorandy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"/>
            <a:ext cx="10328075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044019"/>
            <a:ext cx="7776864" cy="440120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Akademické, odborné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 osobnostní kvality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Smysl a náplň pobytu v USA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Dlouhodobé cíle a motivace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566308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Stipendium pro vědce a přednášející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-Masarykovo stipendium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postdoktorandy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pokročilé vědce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Letní instituty amerických studií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Proshek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Fulbrightovo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stipendium pro lékaře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Schumanovo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stipendium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/>
            </a:r>
            <a:b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</a:br>
            <a:endParaRPr lang="cs-CZ" sz="22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ulbright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fulbrightcz</Template>
  <TotalTime>2279</TotalTime>
  <Words>129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Fulbright Cz</vt:lpstr>
      <vt:lpstr>fulbrightcz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Tesar</dc:creator>
  <cp:lastModifiedBy>Jakub Tesar</cp:lastModifiedBy>
  <cp:revision>212</cp:revision>
  <dcterms:created xsi:type="dcterms:W3CDTF">2011-05-25T11:33:50Z</dcterms:created>
  <dcterms:modified xsi:type="dcterms:W3CDTF">2015-10-06T12:23:19Z</dcterms:modified>
</cp:coreProperties>
</file>